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docprops/core.xml" ContentType="application/vnd.openxmlformats-package.core-properties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2.xml" ContentType="application/vnd.openxmlformats-officedocument.them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8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0" r:id="rId21"/>
    <p:sldId id="268" r:id="rId22"/>
    <p:sldId id="276" r:id="rId23"/>
    <p:sldId id="285" r:id="rId24"/>
    <p:sldId id="282" r:id="rId25"/>
    <p:sldId id="283" r:id="rId26"/>
    <p:sldId id="284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" Type="http://schemas.openxmlformats.org/officeDocument/2006/relationships/slide" Target="slides/slide1.xml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826291-AFFC-4FCC-9C49-A207B6DE1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E1E597C-8156-4C85-8338-D0E9EE494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903F31C-E49B-410B-8163-9936CBBEF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B821F0D-3534-4330-8F2D-709017478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CA207F-CA30-4209-BD68-D4386E97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38B0FEA-73AD-4886-80E5-C04F6A698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42B5993-CE8C-486A-A052-94429AE97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F9FBDA1-E527-4D38-9259-5E180D1F6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1F1C316-48E6-4F19-BAD3-65DCD69C7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4DB60EF-CB76-42A6-BF32-91A9BC1E1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10A718B-8A60-4E00-B4A5-C7CD453A9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90F0554-35F3-4B49-B5D8-E1DA4E62E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14867E8-B910-4DEC-94C6-3BF398068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9E4B150-3073-4749-B80E-F9565F3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0CF567-13C9-44CD-951D-1332734D3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68A216F-E73C-42F4-A325-C302FF17C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66FF22B-D49C-46C9-A583-72BE7D84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7B3B094-73BA-4F2B-ABCB-76BBC73C4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9ABA158-4CE1-422B-9D7C-79549DD98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89A91A8-99EA-42BE-A385-6B2864312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3CCEA83-9A9C-4A7F-B30A-2A7117863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BB83086-113F-4B3E-9AA9-3E9CA974B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1BEB8ED-0751-45FE-8F2B-464E826FE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AC69B8B-ECF2-4F80-8AB2-D3C8C3219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866CCBD-1128-472A-A990-DDE3BCF24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3EB739E-2FF6-42AF-A65A-DCB1B35BD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6930648-0BBC-4084-B4B1-B2BF6BCD9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 l="-17000" t="0" r="-1700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hyperlink" Target="http://www.kionn.ru/files/" TargetMode="External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manesidi.ru/files/fck/2/2354512652.jpg" TargetMode="External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://hyperionbook.livejournal.com/245648.html" TargetMode="External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755576" y="1412777"/>
            <a:ext cx="7772400" cy="302897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  <a:ea typeface="Monotype Corsiva" pitchFamily="66" charset="0"/>
                <a:cs typeface="Monotype Corsiva" pitchFamily="66" charset="0"/>
              </a:rPr>
              <a:t>Изобразительное искусство</a:t>
            </a:r>
            <a:b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Плакат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249208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последнее время широкое распространение получили экологический, кинорекламный, театральный, спортивный плакаты.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Любовь\Desktop\IMG_02751 (1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9965191" flipV="1">
            <a:off x="644333" y="2597458"/>
            <a:ext cx="2275818" cy="1706863"/>
          </a:xfrm>
          <a:prstGeom prst="rect">
            <a:avLst/>
          </a:prstGeom>
          <a:noFill/>
        </p:spPr>
      </p:pic>
      <p:pic>
        <p:nvPicPr>
          <p:cNvPr id="8195" name="Picture 3" descr="C:\Users\Любовь\Desktop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55691">
            <a:off x="1043608" y="4041067"/>
            <a:ext cx="3293611" cy="2470209"/>
          </a:xfrm>
          <a:prstGeom prst="rect">
            <a:avLst/>
          </a:prstGeom>
          <a:noFill/>
        </p:spPr>
      </p:pic>
      <p:pic>
        <p:nvPicPr>
          <p:cNvPr id="8196" name="Picture 4" descr="C:\Users\Любовь\Desktop\16070_29 BDT Idi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0968">
            <a:off x="3505919" y="2437776"/>
            <a:ext cx="2636219" cy="1955806"/>
          </a:xfrm>
          <a:prstGeom prst="rect">
            <a:avLst/>
          </a:prstGeom>
          <a:noFill/>
        </p:spPr>
      </p:pic>
      <p:pic>
        <p:nvPicPr>
          <p:cNvPr id="8197" name="Picture 5" descr="C:\Users\Любовь\Desktop\hello_html_bec4a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01278">
            <a:off x="4832616" y="3941185"/>
            <a:ext cx="3619524" cy="260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Афиша 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95536" y="2060848"/>
            <a:ext cx="3250704" cy="50405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Афиша</a:t>
            </a:r>
            <a:r>
              <a:rPr lang="ru-RU" sz="32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– </a:t>
            </a:r>
          </a:p>
          <a:p>
            <a:endParaRPr lang="ru-RU" dirty="0"/>
          </a:p>
        </p:txBody>
      </p:sp>
      <p:pic>
        <p:nvPicPr>
          <p:cNvPr id="4" name="Picture 3" descr="C:\Documents and Settings\Администратор\Мои документы\Мои рисунки\3 класс\театр\афиша\48a18123379f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07904" y="1196752"/>
            <a:ext cx="5277292" cy="4654633"/>
          </a:xfrm>
          <a:prstGeom prst="rect">
            <a:avLst/>
          </a:prstGeom>
          <a:noFill/>
        </p:spPr>
      </p:pic>
      <p:sp>
        <p:nvSpPr>
          <p:cNvPr id="5" name="Текст. поле 4"/>
          <p:cNvSpPr txBox="1"/>
          <p:nvPr/>
        </p:nvSpPr>
        <p:spPr>
          <a:xfrm>
            <a:off x="539552" y="2564904"/>
            <a:ext cx="3096344" cy="265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объявление о спектакле, концерте, лекции, расклеиваемые в общественных местах.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2" dur="indefinite" restart="never" nodeType="tmRoot">
          <p:childTnLst>
            <p:seq concurrent="1" nextAc="seek">
              <p:cTn id="13" dur="indefinite" nodeType="mainSeq"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  <p:bldP spid="5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Афиша 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289338" y="971600"/>
            <a:ext cx="8229600" cy="2025352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Главная </a:t>
            </a:r>
            <a:r>
              <a:rPr lang="ru-RU" sz="2400" b="1" dirty="0" smtClean="0">
                <a:solidFill>
                  <a:srgbClr val="002060"/>
                </a:solidFill>
              </a:rPr>
              <a:t>задач</a:t>
            </a:r>
            <a:r>
              <a:rPr lang="ru-RU" sz="2400" dirty="0" smtClean="0">
                <a:solidFill>
                  <a:srgbClr val="002060"/>
                </a:solidFill>
              </a:rPr>
              <a:t>а афиши – дать общее, целостное представление обо всём спектакле, сообщить название, привлечь и заинтересовать будущего зрителя. Афиша – это не только своеобразный «зазывала» на представление, это прежде всего, краткий рассказ о нём.</a:t>
            </a:r>
          </a:p>
          <a:p>
            <a:endParaRPr lang="ru-RU" dirty="0"/>
          </a:p>
        </p:txBody>
      </p:sp>
      <p:pic>
        <p:nvPicPr>
          <p:cNvPr id="4" name="Picture 4" descr="C:\Documents and Settings\Администратор\Мои документы\Мои рисунки\3 класс\театр\афиша\afisha%20b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86512" y="3286124"/>
            <a:ext cx="2232425" cy="3155626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Мои документы\Мои рисунки\3 класс\театр\афиша\af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3" y="3182966"/>
            <a:ext cx="2428892" cy="3361941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Мои документы\Мои рисунки\3 класс\театр\афиша\_IMGP1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2478881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Афиша 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5148063" y="2348880"/>
            <a:ext cx="4176464" cy="2520280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Большое значение на афише имеет шрифтовое оформление афиши. Шрифт – рисунок, начертание букв какого-либо алфавита.</a:t>
            </a:r>
          </a:p>
          <a:p>
            <a:endParaRPr lang="ru-RU" dirty="0"/>
          </a:p>
        </p:txBody>
      </p:sp>
      <p:pic>
        <p:nvPicPr>
          <p:cNvPr id="4" name="Picture 2" descr="C:\Documents and Settings\Администратор\Мои документы\Мои рисунки\3 класс\театр\афиша\DSC00001a_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1412776"/>
            <a:ext cx="511256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Афиша включает в себя.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4" descr="132818812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357290" y="1643050"/>
            <a:ext cx="5076852" cy="356014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Стрелка вправо 4"/>
          <p:cNvSpPr>
            <a:spLocks noChangeArrowheads="1"/>
          </p:cNvSpPr>
          <p:nvPr/>
        </p:nvSpPr>
        <p:spPr bwMode="auto">
          <a:xfrm rot="10800000">
            <a:off x="6804025" y="4221163"/>
            <a:ext cx="1873250" cy="566737"/>
          </a:xfrm>
          <a:prstGeom prst="rightArrow">
            <a:avLst>
              <a:gd name="adj1" fmla="val 50000"/>
              <a:gd name="adj2" fmla="val 33665"/>
            </a:avLst>
          </a:prstGeom>
          <a:solidFill>
            <a:schemeClr val="accent1"/>
          </a:solidFill>
          <a:ln w="25400" algn="ctr">
            <a:solidFill>
              <a:srgbClr val="B0761F"/>
            </a:solidFill>
            <a:miter lim="800000"/>
          </a:ln>
        </p:spPr>
        <p:txBody>
          <a:bodyPr rot="10800000" anchor="ctr"/>
          <a:lstStyle/>
          <a:p>
            <a:endParaRPr lang="ru-RU">
              <a:solidFill>
                <a:srgbClr val="FF6600"/>
              </a:solidFill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66124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Название  спектакля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Афиша включает в себя.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Название театра.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10" descr="АФИША ТЕАТР КУКОЛ Набережные Челны: комедия для детей ЧУЧЕЛКО - афиша челны афиша казань афиша татарстан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72132" y="1965993"/>
            <a:ext cx="3255956" cy="458562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Стрелка вправо 4"/>
          <p:cNvSpPr/>
          <p:nvPr/>
        </p:nvSpPr>
        <p:spPr>
          <a:xfrm rot="344025">
            <a:off x="3446032" y="2248259"/>
            <a:ext cx="2127250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/>
          </a:p>
        </p:txBody>
      </p:sp>
      <p:pic>
        <p:nvPicPr>
          <p:cNvPr id="6" name="Picture 8" descr="12834882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1444076" cy="194944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6" descr="1266094352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00232" y="4429132"/>
            <a:ext cx="1428760" cy="2151027"/>
          </a:xfrm>
          <a:prstGeom prst="rect">
            <a:avLst/>
          </a:prstGeom>
          <a:noFill/>
        </p:spPr>
      </p:pic>
      <p:pic>
        <p:nvPicPr>
          <p:cNvPr id="8" name="Picture 17" descr="ANd9GcQurGEcAivAi3VQBN8-ab1I5UlzggkWXHnd_HMNHbj6qDblSAo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429000"/>
            <a:ext cx="1524000" cy="17907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Афиша включает в себя.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Изображение  главного героя.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5" descr="purim_afisha20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14942" y="1928802"/>
            <a:ext cx="3357586" cy="475730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Стрелка влево 4"/>
          <p:cNvSpPr>
            <a:spLocks noChangeArrowheads="1"/>
          </p:cNvSpPr>
          <p:nvPr/>
        </p:nvSpPr>
        <p:spPr bwMode="auto">
          <a:xfrm rot="10800000">
            <a:off x="1835150" y="3500438"/>
            <a:ext cx="2927350" cy="500062"/>
          </a:xfrm>
          <a:prstGeom prst="leftArrow">
            <a:avLst>
              <a:gd name="adj1" fmla="val 50000"/>
              <a:gd name="adj2" fmla="val 39650"/>
            </a:avLst>
          </a:prstGeom>
          <a:solidFill>
            <a:schemeClr val="accent1"/>
          </a:solidFill>
          <a:ln w="25400" algn="ctr">
            <a:solidFill>
              <a:srgbClr val="B0761F"/>
            </a:solidFill>
            <a:miter lim="800000"/>
          </a:ln>
        </p:spPr>
        <p:txBody>
          <a:bodyPr rot="10800000" anchor="ctr"/>
          <a:lstStyle/>
          <a:p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Афиша включает в себя.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57200" y="1600200"/>
            <a:ext cx="6257940" cy="45259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Дату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8" descr="2354512652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00174"/>
            <a:ext cx="3575071" cy="50353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Стрелка влево 4"/>
          <p:cNvSpPr>
            <a:spLocks noChangeArrowheads="1"/>
          </p:cNvSpPr>
          <p:nvPr/>
        </p:nvSpPr>
        <p:spPr bwMode="auto">
          <a:xfrm rot="10800000">
            <a:off x="1500166" y="2285992"/>
            <a:ext cx="2927350" cy="500062"/>
          </a:xfrm>
          <a:prstGeom prst="leftArrow">
            <a:avLst>
              <a:gd name="adj1" fmla="val 50000"/>
              <a:gd name="adj2" fmla="val 39650"/>
            </a:avLst>
          </a:prstGeom>
          <a:solidFill>
            <a:schemeClr val="accent1"/>
          </a:solidFill>
          <a:ln w="25400" algn="ctr">
            <a:solidFill>
              <a:srgbClr val="B0761F"/>
            </a:solidFill>
            <a:miter lim="800000"/>
          </a:ln>
        </p:spPr>
        <p:txBody>
          <a:bodyPr rot="10800000" anchor="ctr"/>
          <a:lstStyle/>
          <a:p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Афиша включает в себя.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Время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4" descr="masl_afisha_net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1760" y="1628800"/>
            <a:ext cx="3468519" cy="4905367"/>
          </a:xfrm>
          <a:prstGeom prst="rect">
            <a:avLst/>
          </a:prstGeom>
          <a:noFill/>
        </p:spPr>
      </p:pic>
      <p:sp>
        <p:nvSpPr>
          <p:cNvPr id="5" name="Стрелка влево 4"/>
          <p:cNvSpPr>
            <a:spLocks noChangeArrowheads="1"/>
          </p:cNvSpPr>
          <p:nvPr/>
        </p:nvSpPr>
        <p:spPr bwMode="auto">
          <a:xfrm>
            <a:off x="5929322" y="5429264"/>
            <a:ext cx="2927350" cy="500062"/>
          </a:xfrm>
          <a:prstGeom prst="leftArrow">
            <a:avLst>
              <a:gd name="adj1" fmla="val 50000"/>
              <a:gd name="adj2" fmla="val 39650"/>
            </a:avLst>
          </a:prstGeom>
          <a:solidFill>
            <a:schemeClr val="accent1"/>
          </a:solidFill>
          <a:ln w="25400" algn="ctr">
            <a:solidFill>
              <a:srgbClr val="B0761F"/>
            </a:solidFill>
            <a:miter lim="800000"/>
          </a:ln>
        </p:spPr>
        <p:txBody>
          <a:bodyPr anchor="ctr"/>
          <a:lstStyle/>
          <a:p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Афиша </a:t>
            </a:r>
            <a:endParaRPr lang="ru-RU" dirty="0"/>
          </a:p>
        </p:txBody>
      </p:sp>
      <p:pic>
        <p:nvPicPr>
          <p:cNvPr id="5" name="Picture 3" descr="C:\Documents and Settings\Администратор\Мои документы\Мои рисунки\3 класс\театр\афиша\DSC00008a_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90618">
            <a:off x="601157" y="1282760"/>
            <a:ext cx="3522713" cy="5019410"/>
          </a:xfrm>
          <a:prstGeom prst="rect">
            <a:avLst/>
          </a:prstGeom>
          <a:noFill/>
        </p:spPr>
      </p:pic>
      <p:pic>
        <p:nvPicPr>
          <p:cNvPr id="9218" name="Picture 2" descr="C:\Users\Любовь\Desktop\Афиша_Приднестровского_цир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82852">
            <a:off x="4167394" y="1914872"/>
            <a:ext cx="4989446" cy="432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7504" y="-2187624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95536" y="4078188"/>
            <a:ext cx="8229600" cy="5749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1835696" y="1138152"/>
            <a:ext cx="6645424" cy="1367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Как раньше оповещали жителей города о том, что к ним приехал цирк или театр?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en-US"/>
          </a:p>
        </p:txBody>
      </p:sp>
      <p:sp>
        <p:nvSpPr>
          <p:cNvPr id="5" name="Текст. поле 4"/>
          <p:cNvSpPr txBox="1"/>
          <p:nvPr/>
        </p:nvSpPr>
        <p:spPr>
          <a:xfrm>
            <a:off x="8337104" y="4509120"/>
            <a:ext cx="408951" cy="143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>
                <a:solidFill>
                  <a:srgbClr val="FF0000"/>
                </a:solidFill>
              </a:rPr>
              <a:t>?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8406425" y="1052736"/>
            <a:ext cx="608112" cy="143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>
                <a:solidFill>
                  <a:srgbClr val="FF0000"/>
                </a:solidFill>
              </a:rPr>
              <a:t>?</a:t>
            </a:r>
            <a:endParaRPr lang="en-US" sz="8800"/>
          </a:p>
        </p:txBody>
      </p:sp>
      <p:sp>
        <p:nvSpPr>
          <p:cNvPr id="10" name="Текст. поле 9"/>
          <p:cNvSpPr txBox="1"/>
          <p:nvPr/>
        </p:nvSpPr>
        <p:spPr>
          <a:xfrm>
            <a:off x="2288094" y="4437112"/>
            <a:ext cx="6028322" cy="155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Откуда сейчас узнаем о театральных и цирковых представлениях, концертах?</a:t>
            </a:r>
            <a:endParaRPr lang="en-US" sz="320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1"/>
          <a:srcRect l="1594" t="4545" r="7522" b="4544"/>
          <a:stretch/>
        </p:blipFill>
        <p:spPr>
          <a:xfrm>
            <a:off x="-36512" y="475417"/>
            <a:ext cx="1847005" cy="2592288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512" y="3573016"/>
            <a:ext cx="2108582" cy="29826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id="1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9" presetClass="entr" presetSubtype="5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7" animBg="1"/>
      <p:bldP spid="6" grpId="2" animBg="1"/>
      <p:bldP spid="10" grpId="6" animBg="1"/>
      <p:bldP spid="12" grpId="5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Афиша и плакат 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251520" y="1052736"/>
            <a:ext cx="8218116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чем различие между плакатом и афишей?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Documents and Settings\Администратор\Мои документы\Мои рисунки\6 класс\плакат\мастера\img33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5576" y="2161181"/>
            <a:ext cx="3714776" cy="4464465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Мои документы\Мои рисунки\3 класс\театр\афиша\4795_afisha.jpg"/>
          <p:cNvPicPr>
            <a:picLocks noChangeAspect="1" noChangeArrowheads="1"/>
          </p:cNvPicPr>
          <p:nvPr/>
        </p:nvPicPr>
        <p:blipFill>
          <a:blip r:embed="rId2"/>
          <a:srcRect l="10526" t="9211" r="8772" b="5263"/>
          <a:stretch/>
        </p:blipFill>
        <p:spPr bwMode="auto">
          <a:xfrm>
            <a:off x="5076056" y="2060848"/>
            <a:ext cx="3286148" cy="4643470"/>
          </a:xfrm>
          <a:prstGeom prst="rect">
            <a:avLst/>
          </a:prstGeom>
          <a:noFill/>
        </p:spPr>
      </p:pic>
      <p:sp>
        <p:nvSpPr>
          <p:cNvPr id="6" name="Текст. поле 5"/>
          <p:cNvSpPr txBox="1"/>
          <p:nvPr/>
        </p:nvSpPr>
        <p:spPr>
          <a:xfrm>
            <a:off x="8388424" y="634028"/>
            <a:ext cx="680121" cy="143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>
                <a:solidFill>
                  <a:srgbClr val="FF0000"/>
                </a:solidFill>
              </a:rPr>
              <a:t>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9" presetClass="entr" presetSubtype="5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5" animBg="1"/>
      <p:bldP spid="5" grpId="4" animBg="1"/>
      <p:bldP spid="6" grpId="6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512" y="5486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Задание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496" y="1988840"/>
            <a:ext cx="9217024" cy="15841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Нарисовать афишу / плакат на любую тему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95536" y="-99392"/>
            <a:ext cx="8229600" cy="868958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Афиша и плакат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251520" y="692696"/>
            <a:ext cx="8229600" cy="5760640"/>
          </a:xfrm>
        </p:spPr>
        <p:txBody>
          <a:bodyPr/>
          <a:lstStyle/>
          <a:p>
            <a:pPr marL="0" indent="0">
              <a:buNone/>
            </a:pPr>
            <a:r>
              <a:rPr lang="ru-RU" sz="3600" b="1">
                <a:solidFill>
                  <a:srgbClr val="7030A0"/>
                </a:solidFill>
              </a:rPr>
              <a:t>Если рисуешь афишу:</a:t>
            </a:r>
            <a:endParaRPr lang="ru-RU" b="1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/>
              <a:t>продумай сюжет композиции;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/>
              <a:t>обозначь обязательные элементы;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/>
              <a:t>напиши краткую, ясную надпись (не забывай указать: время, место, дату, название представления, изображение главного героя)</a:t>
            </a:r>
          </a:p>
          <a:p>
            <a:pPr marL="0" indent="0">
              <a:buFont typeface="+mj-lt"/>
              <a:buNone/>
            </a:pPr>
            <a:r>
              <a:rPr lang="ru-RU" sz="3600" b="1">
                <a:solidFill>
                  <a:srgbClr val="7030A0"/>
                </a:solidFill>
              </a:rPr>
              <a:t>Если рисуешь плакат:</a:t>
            </a:r>
            <a:endParaRPr lang="ru-RU" b="1">
              <a:solidFill>
                <a:srgbClr val="7030A0"/>
              </a:solidFill>
            </a:endParaRPr>
          </a:p>
          <a:p>
            <a:pPr marL="0" indent="0">
              <a:buFont typeface="+mj-lt"/>
              <a:buNone/>
            </a:pPr>
            <a:r>
              <a:rPr lang="ru-RU"/>
              <a:t>1. продумай на какую тему будет плакат;</a:t>
            </a:r>
          </a:p>
          <a:p>
            <a:pPr marL="0" indent="0">
              <a:buFont typeface="+mj-lt"/>
              <a:buNone/>
            </a:pPr>
            <a:r>
              <a:rPr lang="ru-RU"/>
              <a:t>2. напиши краткую, ясную надпись</a:t>
            </a:r>
          </a:p>
          <a:p>
            <a:pPr marL="514350" indent="-514350">
              <a:buFont typeface="+mj-lt"/>
              <a:buAutoNum type="arabicPeriod"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овь\Desktop\Afisha-tsir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44624"/>
            <a:ext cx="8636157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05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1600000">
            <a:off x="179512" y="548680"/>
            <a:ext cx="8645241" cy="5885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Итог урока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нового узнали на уроке?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Все ли вам удалось в этом задании?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 не удалось? Почему?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Понравился ли вам урок?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Выставка работ.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 вы оцениваете свое настроение?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юбовь\Desktop\img1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34" y="500042"/>
            <a:ext cx="8102625" cy="5993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755576" y="1412777"/>
            <a:ext cx="7772400" cy="302897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Афиша и плакат</a:t>
            </a:r>
            <a:b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512" y="-2738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Плакат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-108520" y="2564904"/>
            <a:ext cx="4038600" cy="19008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Плакат</a:t>
            </a:r>
            <a:r>
              <a:rPr lang="ru-RU" dirty="0" smtClean="0">
                <a:solidFill>
                  <a:schemeClr val="tx1"/>
                </a:solidFill>
              </a:rPr>
              <a:t> – изображение, сопровождающееся небольшим текстом.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5072066" y="1600200"/>
            <a:ext cx="278608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Изображение 10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35896" y="1124744"/>
            <a:ext cx="5184576" cy="519697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Плакат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929190" y="1600200"/>
            <a:ext cx="34290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Изображение 205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1600000">
            <a:off x="467544" y="908720"/>
            <a:ext cx="3096344" cy="2808312"/>
          </a:xfrm>
          <a:prstGeom prst="rect">
            <a:avLst/>
          </a:prstGeom>
        </p:spPr>
      </p:pic>
      <p:pic>
        <p:nvPicPr>
          <p:cNvPr id="2053" name="Изображение 2052"/>
          <p:cNvPicPr>
            <a:picLocks noChangeAspect="1"/>
          </p:cNvPicPr>
          <p:nvPr/>
        </p:nvPicPr>
        <p:blipFill>
          <a:blip r:embed="rId2"/>
          <a:srcRect l="3150" t="4200" r="7857" b="11797"/>
          <a:stretch/>
        </p:blipFill>
        <p:spPr>
          <a:xfrm rot="21299016">
            <a:off x="4184356" y="1006554"/>
            <a:ext cx="4009046" cy="2838262"/>
          </a:xfrm>
          <a:prstGeom prst="rect">
            <a:avLst/>
          </a:prstGeom>
        </p:spPr>
      </p:pic>
      <p:pic>
        <p:nvPicPr>
          <p:cNvPr id="2054" name="Изображение 205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172865">
            <a:off x="1205634" y="3701367"/>
            <a:ext cx="3409305" cy="2826886"/>
          </a:xfrm>
          <a:prstGeom prst="rect">
            <a:avLst/>
          </a:prstGeom>
        </p:spPr>
      </p:pic>
      <p:pic>
        <p:nvPicPr>
          <p:cNvPr id="2052" name="Изображение 20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6932">
            <a:off x="4884279" y="3952837"/>
            <a:ext cx="3673800" cy="2500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Плакат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323528" y="1196752"/>
            <a:ext cx="5184576" cy="10907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Плакаты выполняются в агитационных целях.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6072198" y="1600200"/>
            <a:ext cx="261460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юбовь\Desktop\0_127fd9_782d99b9_XXXL.jpg"/>
          <p:cNvPicPr>
            <a:picLocks noChangeAspect="1" noChangeArrowheads="1"/>
          </p:cNvPicPr>
          <p:nvPr/>
        </p:nvPicPr>
        <p:blipFill>
          <a:blip r:embed="rId1"/>
          <a:srcRect b="9178"/>
          <a:stretch/>
        </p:blipFill>
        <p:spPr bwMode="auto">
          <a:xfrm>
            <a:off x="1691680" y="2643181"/>
            <a:ext cx="3600400" cy="3502295"/>
          </a:xfrm>
          <a:prstGeom prst="rect">
            <a:avLst/>
          </a:prstGeom>
          <a:noFill/>
        </p:spPr>
      </p:pic>
      <p:pic>
        <p:nvPicPr>
          <p:cNvPr id="3075" name="Picture 3" descr="C:\Users\Любовь\Desktop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43181"/>
            <a:ext cx="1368152" cy="3502294"/>
          </a:xfrm>
          <a:prstGeom prst="rect">
            <a:avLst/>
          </a:prstGeom>
          <a:noFill/>
        </p:spPr>
      </p:pic>
      <p:pic>
        <p:nvPicPr>
          <p:cNvPr id="3077" name="Picture 5" descr="C:\Users\Любовь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71649"/>
            <a:ext cx="3343879" cy="4871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Плакат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57200" y="1115616"/>
            <a:ext cx="8229600" cy="491174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Информационных целях.</a:t>
            </a:r>
          </a:p>
          <a:p>
            <a:endParaRPr lang="ru-RU" dirty="0"/>
          </a:p>
        </p:txBody>
      </p:sp>
      <p:pic>
        <p:nvPicPr>
          <p:cNvPr id="5122" name="Picture 2" descr="C:\Users\Любовь\Desktop\356158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552" y="1988840"/>
            <a:ext cx="7717014" cy="4661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Плакат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251520" y="1357298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Рекламных целях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Любовь\Desktop\p13_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34" y="2214554"/>
            <a:ext cx="2714625" cy="3333750"/>
          </a:xfrm>
          <a:prstGeom prst="rect">
            <a:avLst/>
          </a:prstGeom>
          <a:noFill/>
        </p:spPr>
      </p:pic>
      <p:pic>
        <p:nvPicPr>
          <p:cNvPr id="6147" name="Picture 3" descr="C:\Users\Любовь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4077071"/>
            <a:ext cx="1800200" cy="2543141"/>
          </a:xfrm>
          <a:prstGeom prst="rect">
            <a:avLst/>
          </a:prstGeom>
          <a:noFill/>
        </p:spPr>
      </p:pic>
      <p:pic>
        <p:nvPicPr>
          <p:cNvPr id="6148" name="Picture 4" descr="C:\Users\Любовь\Desktop\714_reklamnyy-plakat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4084806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Плакат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67546" y="1161434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учебных целях.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Любовь\Desktop\img1.jpg"/>
          <p:cNvPicPr>
            <a:picLocks noChangeAspect="1" noChangeArrowheads="1"/>
          </p:cNvPicPr>
          <p:nvPr/>
        </p:nvPicPr>
        <p:blipFill>
          <a:blip r:embed="rId1"/>
          <a:srcRect l="59192"/>
          <a:stretch/>
        </p:blipFill>
        <p:spPr bwMode="auto">
          <a:xfrm>
            <a:off x="467544" y="2132856"/>
            <a:ext cx="3358726" cy="4431226"/>
          </a:xfrm>
          <a:prstGeom prst="rect">
            <a:avLst/>
          </a:prstGeom>
          <a:noFill/>
        </p:spPr>
      </p:pic>
      <p:pic>
        <p:nvPicPr>
          <p:cNvPr id="7171" name="Picture 3" descr="C:\Users\Любовь\Desktop\img3 (2).jpg"/>
          <p:cNvPicPr>
            <a:picLocks noChangeAspect="1" noChangeArrowheads="1"/>
          </p:cNvPicPr>
          <p:nvPr/>
        </p:nvPicPr>
        <p:blipFill>
          <a:blip r:embed="rId2"/>
          <a:srcRect r="41406"/>
          <a:stretch/>
        </p:blipFill>
        <p:spPr bwMode="auto">
          <a:xfrm>
            <a:off x="4283968" y="1161434"/>
            <a:ext cx="4643470" cy="5403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363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Изобразительное искусство 3 класс Урок  № 21</vt:lpstr>
      <vt:lpstr>Афиша и плакат</vt:lpstr>
      <vt:lpstr>Афиша и плакат</vt:lpstr>
      <vt:lpstr>Афиша и плакат</vt:lpstr>
      <vt:lpstr>Афиша и плакат</vt:lpstr>
      <vt:lpstr>Афиша и плакат</vt:lpstr>
      <vt:lpstr>Афиша и плакат</vt:lpstr>
      <vt:lpstr>Афиша и плакат</vt:lpstr>
      <vt:lpstr>Афиша и плакат</vt:lpstr>
      <vt:lpstr>Афиша и плакат</vt:lpstr>
      <vt:lpstr>Афиша и плакат</vt:lpstr>
      <vt:lpstr>Афиша и плакат</vt:lpstr>
      <vt:lpstr>Афиша и плакат</vt:lpstr>
      <vt:lpstr>Афиша и плакат</vt:lpstr>
      <vt:lpstr>Афиша включает в себя.</vt:lpstr>
      <vt:lpstr>Афиша включает в себя.</vt:lpstr>
      <vt:lpstr>Афиша включает в себя.</vt:lpstr>
      <vt:lpstr>Афиша включает в себя.</vt:lpstr>
      <vt:lpstr>Афиша включает в себя.</vt:lpstr>
      <vt:lpstr>Слайд 20</vt:lpstr>
      <vt:lpstr>Задание</vt:lpstr>
      <vt:lpstr>Итог урока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Изобразительное искусство 3 класс Урок  № 21</dc:title>
  <dc:creator>Любовь</dc:creator>
  <cp:lastModifiedBy>Пользователь Windows</cp:lastModifiedBy>
  <cp:revision>11</cp:revision>
  <dcterms:created xsi:type="dcterms:W3CDTF">2018-07-15T15:56:57Z</dcterms:created>
  <dcterms:modified xsi:type="dcterms:W3CDTF">2023-02-06T10:17:16Z</dcterms:modified>
</cp:coreProperties>
</file>